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</p:sldIdLst>
  <p:sldSz cx="9906000" cy="6858000" type="A4"/>
  <p:notesSz cx="6886575" cy="100187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2D4FA-9D71-467B-8A47-6754DA8E41BA}" v="1" dt="2023-09-07T09:43:54.391"/>
    <p1510:client id="{E1025AAC-46EC-4AC0-A83B-6DE00A822347}" v="2" dt="2021-09-06T12:32:12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C473AD-3D4C-4A8C-833E-4FAD7B636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71A1853-C17C-4241-9E2A-766D6BCC4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90B809-8F93-4EB2-B9F8-8F5C00425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73331A-6D19-45AA-8241-D77CC160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35CF2B-1583-4A94-9D20-F552AB9A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76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A34EC9-8EBB-4E66-BC56-5E61EEB9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7EF9F5D-E7DE-41CB-83D7-AA1CCFC19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CC9E14-33C9-4CAF-8C27-9767E6E5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04DE10-7251-4129-A2CE-8E8B6CC9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63CD37-7E70-471B-9B7B-362748FA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089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1A73E70-5F8E-4870-B54C-61D0AB6D9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3C95E2-9F09-4607-AF25-382BD84AB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07E626-4B2F-45BE-9FF8-3BC54AA0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F5D1FE-06B3-4B1B-8C2C-379617DF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29A892-8DD9-474B-A9F5-5E83ED26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87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F63A27-7D44-4E59-8AFA-46E179C7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3EF7C2-6946-4179-ACE9-17AD891B4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0C1941-5036-461E-95DC-07E80117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598F8A-D441-441B-A510-46779063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0182BD-4FDC-49A4-916D-882D1EEC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1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BC6BED-E143-4095-AD3E-A4C1A510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35D529-70D8-4D87-BFA8-E6DF68540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93A616-47AF-4A9A-AEE8-5CBB003F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5BC290-C579-4342-AD1E-1E396506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84AC8F-57ED-4577-8EBB-E57A09B1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540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1D736-DBDC-4AEA-B481-B6389F01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A092D7-C65F-47A4-B7DC-44FB13474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D86C1D-084B-4E31-995B-346B2C58A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7E2916D-1DEB-494C-8607-1B9EA2D6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9351AA-FA73-4A54-9A96-0F17F116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8AAA324-ED13-42A5-BB82-9E3197A6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38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400E13-52AE-4362-99B5-86BBC785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080677-6851-42AB-8942-86D589758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FADE49-1D2A-4CB3-AA68-8FD6B656F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4E4CF1B-1E84-4697-A9EA-1B3014D82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2DDBB52-7B8C-4899-87D4-B955AF60B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D644037-0078-4BB0-B1B5-87AD0465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24BA805-ABE8-4263-A751-6C1C9D51A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BA67CC3-3297-4312-96EE-AFDD76F1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015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9F9D45-2956-4AB0-88B7-8A682FDA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D4351CF-4B99-4681-B13F-6268647D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E766E5F-4936-4B28-856B-218388D4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0E5D4A0-465C-447A-A445-CB028CFB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762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B8A2B8B-9003-48D1-B44B-CC8E42F6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DEC6C4-9761-4CA8-AF83-8EB02C4B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2359CA-8C05-4CD0-9708-ABAF8B9B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765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1E608D-FB72-4008-9CEB-3D35CAF4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E4A3A8-17B1-4CE7-8C7D-7CA5A96E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D44548-B8A6-427D-883E-40E5F564C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212403-9E6F-4A96-97AA-248BF3D1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A511D41-F4A1-4419-B3BB-8C78C0FC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935DDFB-87CB-443E-ABDF-8EE2C8C2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78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7F2350-B7B4-412A-A84D-F7A91F09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3995C68-CFCC-48F3-AC1B-B1BAB3830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6853B36-CAF0-4183-8423-82ED6E6A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07B82CF-D4C0-4412-926C-29DC184F8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2752C3-3693-452A-9EFD-47485239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070BD29-68D1-4B9D-8530-DAD66E3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942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FF48C96-5D4F-4570-BE83-811D28B2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4BC9F1-DB87-4653-B606-1225E4E3B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BFA07E-8CB6-4E85-A9FC-5CD77AC17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D436-2C8B-43EA-B91B-B722E563773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5BAFC1-DC1E-45D4-A2F2-FDAA88C2E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CE890B-8648-401E-B151-8BCB45231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8B4B-4356-440F-944B-3DF6CB764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174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16CC25C-F5DC-4371-8644-E99B4433F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2771"/>
            <a:ext cx="9905998" cy="700354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0C47E4D-8B5F-4608-882C-B91A725B9B41}"/>
              </a:ext>
            </a:extLst>
          </p:cNvPr>
          <p:cNvSpPr txBox="1"/>
          <p:nvPr/>
        </p:nvSpPr>
        <p:spPr>
          <a:xfrm>
            <a:off x="355155" y="4536924"/>
            <a:ext cx="23597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glede over å utforske og leke med tall, former og farger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Møte former og farger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Telle, sortere, bygge, rive, undring, bli kjent med seg selv i rommet, begrepslæring; inni, over, under, ved siden av, foran, bak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B2CEABF-7AB5-4A2A-BCE3-12F70BB4F924}"/>
              </a:ext>
            </a:extLst>
          </p:cNvPr>
          <p:cNvSpPr txBox="1"/>
          <p:nvPr/>
        </p:nvSpPr>
        <p:spPr>
          <a:xfrm>
            <a:off x="7070333" y="4024157"/>
            <a:ext cx="235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Tybakken </a:t>
            </a:r>
            <a:b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</a:br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barnehage</a:t>
            </a:r>
            <a:endParaRPr lang="nb-NO" sz="2400" dirty="0">
              <a:latin typeface="Lucida Calligraphy" panose="030101010101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CB753FA-3DF2-4117-A451-69293CF57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2" t="75719" r="10085" b="15433"/>
          <a:stretch/>
        </p:blipFill>
        <p:spPr>
          <a:xfrm>
            <a:off x="248987" y="4024157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0A92B1E-3006-429E-B234-7CC81F514864}"/>
              </a:ext>
            </a:extLst>
          </p:cNvPr>
          <p:cNvSpPr txBox="1"/>
          <p:nvPr/>
        </p:nvSpPr>
        <p:spPr>
          <a:xfrm>
            <a:off x="412519" y="920421"/>
            <a:ext cx="2359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stimulerende språkmiljø for alle barn.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 utvikler begrepsforståelse og ordforråd i samspill med andre barn og med voksne.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Bevegelse, sang, rim og regler, bøker, samtaler, sette ord på det vi gjør i hverdagssituasjoner, bruke konkreter i samlinger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F0DC427-411B-413A-A662-0F0076BA7BE9}"/>
              </a:ext>
            </a:extLst>
          </p:cNvPr>
          <p:cNvSpPr txBox="1"/>
          <p:nvPr/>
        </p:nvSpPr>
        <p:spPr>
          <a:xfrm>
            <a:off x="412519" y="4083035"/>
            <a:ext cx="2359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motorisk mestring tilpasset sitt funksjonsnivå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får en god veksling mellom mat, aktivitet og hvile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glede, kjærlighet, felleskap og tilhørighet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Lek, bevegelse og turer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Sunn mat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Håndvask</a:t>
            </a:r>
          </a:p>
          <a:p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8CB2EB7-0FA7-4864-8F09-26872CD128E0}"/>
              </a:ext>
            </a:extLst>
          </p:cNvPr>
          <p:cNvSpPr txBox="1"/>
          <p:nvPr/>
        </p:nvSpPr>
        <p:spPr>
          <a:xfrm>
            <a:off x="3595795" y="920421"/>
            <a:ext cx="23597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 for fantasi og skaperglede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 opplever mestringsglede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blir kjent med ulike kunstuttrykk, også fra andre kulturer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Leke og lage med ulikt materiell, klippe, lime, male, tegne,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Fantasilek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Teater og drama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</a:p>
          <a:p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96CE5E7-22E9-41AF-BEB1-5528941493C8}"/>
              </a:ext>
            </a:extLst>
          </p:cNvPr>
          <p:cNvSpPr txBox="1"/>
          <p:nvPr/>
        </p:nvSpPr>
        <p:spPr>
          <a:xfrm>
            <a:off x="3641093" y="4099304"/>
            <a:ext cx="235979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får gode naturopplevelser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får undre seg over det som finnes i naturen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får litt erfaring med tekniske hjelpemidler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 i variert terreng og i all salgs vær, oppdage innsekter, ta med søppel hjem, sortere søppel, lek med lysbord, leke litt med nettbrett og mobil- delta i rapportskriving og bildebehandling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6F15517-A2B3-4827-A76F-F0E33A73DA91}"/>
              </a:ext>
            </a:extLst>
          </p:cNvPr>
          <p:cNvSpPr txBox="1"/>
          <p:nvPr/>
        </p:nvSpPr>
        <p:spPr>
          <a:xfrm>
            <a:off x="6940891" y="920421"/>
            <a:ext cx="23597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i forberedelser og markeringer av høytider, både kristne og andre kulturer som er representert på avdelingen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 respons på positiv atferd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 for undring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Være Sammen-samlinger, samtaler og bøker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Sanger og bøker m. kristent innhold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Markere ulike høytider</a:t>
            </a:r>
          </a:p>
          <a:p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4E7529E-603D-4244-BA27-5C9C18F169EF}"/>
              </a:ext>
            </a:extLst>
          </p:cNvPr>
          <p:cNvSpPr txBox="1"/>
          <p:nvPr/>
        </p:nvSpPr>
        <p:spPr>
          <a:xfrm>
            <a:off x="7014442" y="4056981"/>
            <a:ext cx="235979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skal bli kjent med og delta i samfunnet gjennom opplevelser og erfaringer i nærmiljøet.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skal oppleve tilhørighet på avdeling og i barnehagen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skal tas med på avgjørelser for å øve seg i demokratiske prosesser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 i nærmiljøet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Lage «familiehus» 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Samlinger</a:t>
            </a:r>
            <a:r>
              <a:rPr lang="nb-NO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/Fellessamlinger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D3E3E4C-79E1-4EFF-B969-8B6B6957D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340" r="76456" b="87812"/>
          <a:stretch/>
        </p:blipFill>
        <p:spPr>
          <a:xfrm>
            <a:off x="295889" y="341695"/>
            <a:ext cx="2066818" cy="61971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F25BAD4-AE73-4755-83EE-1B8D48341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3845" r="45606" b="87307"/>
          <a:stretch/>
        </p:blipFill>
        <p:spPr>
          <a:xfrm>
            <a:off x="3312399" y="341695"/>
            <a:ext cx="2066818" cy="619712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BD0E8277-A4AC-4BF5-9089-19DE6867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9" t="48813" r="45718" b="42339"/>
          <a:stretch/>
        </p:blipFill>
        <p:spPr>
          <a:xfrm>
            <a:off x="3312399" y="3590465"/>
            <a:ext cx="2066818" cy="61971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62A06F4-DFCF-464C-A189-ADC648E5A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2" t="3254" r="11745" b="87898"/>
          <a:stretch/>
        </p:blipFill>
        <p:spPr>
          <a:xfrm>
            <a:off x="6658188" y="341695"/>
            <a:ext cx="2066818" cy="61971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6FCC942-AC25-460F-AD39-933EE702D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6" t="48435" r="11591" b="42717"/>
          <a:stretch/>
        </p:blipFill>
        <p:spPr>
          <a:xfrm>
            <a:off x="6706216" y="3506533"/>
            <a:ext cx="2066818" cy="619712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114DA2E8-1231-41C7-BDFE-6DCDB4F16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48317" r="76916" b="42835"/>
          <a:stretch/>
        </p:blipFill>
        <p:spPr>
          <a:xfrm>
            <a:off x="232023" y="3590465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16CC25C-F5DC-4371-8644-E99B4433F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2771"/>
            <a:ext cx="9905998" cy="700354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9090F27-C895-4203-B017-54650CFE2EE9}"/>
              </a:ext>
            </a:extLst>
          </p:cNvPr>
          <p:cNvSpPr txBox="1"/>
          <p:nvPr/>
        </p:nvSpPr>
        <p:spPr>
          <a:xfrm>
            <a:off x="355156" y="4557472"/>
            <a:ext cx="2359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Erfare rom og form gjennom alle sine sanser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Oppleve gleden over å utforske med tall og former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Små rom, lekekuber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Klosselek, spill og puslespill, telling, sortering, benevne det vi ser og det vi gjør, begreper, se litt på tall og bokstaver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45C8C86-4DCF-40C8-B214-1635A999F3AB}"/>
              </a:ext>
            </a:extLst>
          </p:cNvPr>
          <p:cNvSpPr txBox="1"/>
          <p:nvPr/>
        </p:nvSpPr>
        <p:spPr>
          <a:xfrm>
            <a:off x="7070333" y="4024157"/>
            <a:ext cx="235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Tybakken </a:t>
            </a:r>
          </a:p>
          <a:p>
            <a:pPr algn="ctr"/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barnehage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9D19B7-C470-4CD8-8654-1A964A0A9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2" t="75719" r="10085" b="15433"/>
          <a:stretch/>
        </p:blipFill>
        <p:spPr>
          <a:xfrm>
            <a:off x="248987" y="4024157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6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0A92B1E-3006-429E-B234-7CC81F514864}"/>
              </a:ext>
            </a:extLst>
          </p:cNvPr>
          <p:cNvSpPr txBox="1"/>
          <p:nvPr/>
        </p:nvSpPr>
        <p:spPr>
          <a:xfrm>
            <a:off x="412519" y="920421"/>
            <a:ext cx="2359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Stimulerende språkmiljø for alle barn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Bruke språk til å uttrykke følelser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Sanger, rim og regler, bøker, rytmelek, språklek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F0DC427-411B-413A-A662-0F0076BA7BE9}"/>
              </a:ext>
            </a:extLst>
          </p:cNvPr>
          <p:cNvSpPr txBox="1"/>
          <p:nvPr/>
        </p:nvSpPr>
        <p:spPr>
          <a:xfrm>
            <a:off x="412519" y="4083035"/>
            <a:ext cx="235979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Videreutvikle kroppsbeherskelse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Varierte motoriske utfordringer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Oppleve kjærlighet, tilhørighet og fellesskap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Utvikle forståelse for ulikheter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Turer, lek og bevegelse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Være Sammen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Håndvask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Sunn mat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Lage mat, smake 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8CB2EB7-0FA7-4864-8F09-26872CD128E0}"/>
              </a:ext>
            </a:extLst>
          </p:cNvPr>
          <p:cNvSpPr txBox="1"/>
          <p:nvPr/>
        </p:nvSpPr>
        <p:spPr>
          <a:xfrm>
            <a:off x="3595795" y="920421"/>
            <a:ext cx="235979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 for fantasi, kreativ tenking og skaperglede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Fokus på prosessen og ikke resultatet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Oppleve mangfold i kunst og kultur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Ulike formingsaktiviteter, sang, dans, drama og teater</a:t>
            </a:r>
          </a:p>
          <a:p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96CE5E7-22E9-41AF-BEB1-5528941493C8}"/>
              </a:ext>
            </a:extLst>
          </p:cNvPr>
          <p:cNvSpPr txBox="1"/>
          <p:nvPr/>
        </p:nvSpPr>
        <p:spPr>
          <a:xfrm>
            <a:off x="3641093" y="4099304"/>
            <a:ext cx="235979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Erfare hvordan teknologi kan brukes i lek og hverdagsliv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Glede seg over naturen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Innføring i miljøvern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 med nettbrett og pc, delta dokumentasjon etter turer og aktiviteter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Turer, lek og oppdagelsesferd i skogen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Kildesortering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6F15517-A2B3-4827-A76F-F0E33A73DA91}"/>
              </a:ext>
            </a:extLst>
          </p:cNvPr>
          <p:cNvSpPr txBox="1"/>
          <p:nvPr/>
        </p:nvSpPr>
        <p:spPr>
          <a:xfrm>
            <a:off x="6940891" y="920421"/>
            <a:ext cx="23597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viser omtanke for hverandre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sier takk 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Få kjennskap til venners religion og kultur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 for undring og filosofering rundt normer og regler, mangfold og religion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Være Sammen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Samtaler, bøker, sanger om toleranse og nestekjærlighet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Markere høytider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Lære om andre religioner og kulturer 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Regler i og utenfor barnehagen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4E7529E-603D-4244-BA27-5C9C18F169EF}"/>
              </a:ext>
            </a:extLst>
          </p:cNvPr>
          <p:cNvSpPr txBox="1"/>
          <p:nvPr/>
        </p:nvSpPr>
        <p:spPr>
          <a:xfrm>
            <a:off x="6962189" y="4210177"/>
            <a:ext cx="235979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 kjent med nærmiljøet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Oppleve fellesskap og tilhørighet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Få kjennskap til ulike </a:t>
            </a:r>
            <a:r>
              <a:rPr lang="nb-NO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famileformer</a:t>
            </a:r>
            <a:endParaRPr lang="nb-NO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 i nærmiljøet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Være Sammen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Medvirkning, barnesamtaler 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Identitetsplakater</a:t>
            </a:r>
          </a:p>
          <a:p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D3E3E4C-79E1-4EFF-B969-8B6B6957D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340" r="76456" b="87812"/>
          <a:stretch/>
        </p:blipFill>
        <p:spPr>
          <a:xfrm>
            <a:off x="295889" y="341695"/>
            <a:ext cx="2066818" cy="61971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F25BAD4-AE73-4755-83EE-1B8D48341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3845" r="45606" b="87307"/>
          <a:stretch/>
        </p:blipFill>
        <p:spPr>
          <a:xfrm>
            <a:off x="3312399" y="341695"/>
            <a:ext cx="2066818" cy="619712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BD0E8277-A4AC-4BF5-9089-19DE6867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9" t="48813" r="45718" b="42339"/>
          <a:stretch/>
        </p:blipFill>
        <p:spPr>
          <a:xfrm>
            <a:off x="3312399" y="3590465"/>
            <a:ext cx="2066818" cy="61971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62A06F4-DFCF-464C-A189-ADC648E5A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2" t="3254" r="11745" b="87898"/>
          <a:stretch/>
        </p:blipFill>
        <p:spPr>
          <a:xfrm>
            <a:off x="6658188" y="341695"/>
            <a:ext cx="2066818" cy="61971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6FCC942-AC25-460F-AD39-933EE702D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6" t="48435" r="11591" b="42717"/>
          <a:stretch/>
        </p:blipFill>
        <p:spPr>
          <a:xfrm>
            <a:off x="6753350" y="3747125"/>
            <a:ext cx="2066818" cy="619712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114DA2E8-1231-41C7-BDFE-6DCDB4F16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48317" r="76916" b="42835"/>
          <a:stretch/>
        </p:blipFill>
        <p:spPr>
          <a:xfrm>
            <a:off x="232023" y="3590465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16CC25C-F5DC-4371-8644-E99B4433F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2771"/>
            <a:ext cx="9905998" cy="700354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8BDD088-C09C-4C12-9FA9-F43ADD1504AB}"/>
              </a:ext>
            </a:extLst>
          </p:cNvPr>
          <p:cNvSpPr txBox="1"/>
          <p:nvPr/>
        </p:nvSpPr>
        <p:spPr>
          <a:xfrm>
            <a:off x="365430" y="4516376"/>
            <a:ext cx="23597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Opplever gleden over å utforske former, tall og bokstaver.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Tegne, male, perle, veve, bygge, sortere, spill og puslespill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Telle, høytlesning, lage historier, rytme, rim og regler, benevne former, øve på å skrive navnet sitt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459BF5F-E647-45DB-98A3-B1B907F14441}"/>
              </a:ext>
            </a:extLst>
          </p:cNvPr>
          <p:cNvSpPr txBox="1"/>
          <p:nvPr/>
        </p:nvSpPr>
        <p:spPr>
          <a:xfrm>
            <a:off x="7070333" y="4024157"/>
            <a:ext cx="235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Tybakken </a:t>
            </a:r>
            <a:b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</a:br>
            <a:r>
              <a:rPr lang="nb-NO" sz="2400" b="1" dirty="0">
                <a:latin typeface="Lucida Calligraphy" panose="03010101010101010101" pitchFamily="66" charset="0"/>
                <a:cs typeface="Times New Roman" panose="02020603050405020304" pitchFamily="18" charset="0"/>
              </a:rPr>
              <a:t>barnehage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B6EE503-6628-432F-ACDB-554B1A44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2" t="75719" r="10085" b="15433"/>
          <a:stretch/>
        </p:blipFill>
        <p:spPr>
          <a:xfrm>
            <a:off x="248987" y="4024157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0A92B1E-3006-429E-B234-7CC81F514864}"/>
              </a:ext>
            </a:extLst>
          </p:cNvPr>
          <p:cNvSpPr txBox="1"/>
          <p:nvPr/>
        </p:nvSpPr>
        <p:spPr>
          <a:xfrm>
            <a:off x="412519" y="920421"/>
            <a:ext cx="235979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Bruker språket til å løse konflikter og uttrykke følelser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 lytte til andre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Interesse for tekst og bilder som kilde til kunnskap og opplevelser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 med lyd og rytme, bokstaver og tall. Dikte og fortelle. Samtaler, undring og fabulering. Høytlesning.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F0DC427-411B-413A-A662-0F0076BA7BE9}"/>
              </a:ext>
            </a:extLst>
          </p:cNvPr>
          <p:cNvSpPr txBox="1"/>
          <p:nvPr/>
        </p:nvSpPr>
        <p:spPr>
          <a:xfrm>
            <a:off x="412519" y="4083035"/>
            <a:ext cx="235979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utvikler forståelse og respekt for egen og andres kropp og for at vi er forskjellige.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opplever inkludering og følelse av fellesskap og tilhørighet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Være Sammen og Kroppen er min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Snakke om fysisk og psykisk helse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Fysisk aktivitet inne, ute og på tur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8CB2EB7-0FA7-4864-8F09-26872CD128E0}"/>
              </a:ext>
            </a:extLst>
          </p:cNvPr>
          <p:cNvSpPr txBox="1"/>
          <p:nvPr/>
        </p:nvSpPr>
        <p:spPr>
          <a:xfrm>
            <a:off x="3595795" y="920421"/>
            <a:ext cx="2359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Utvikle kunnskap om virkemidler, teknikker og form for å kunne uttrykke seg i ulike kunstformer.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Mestringsfølelse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Kjennskap til andre kulturer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Tilrettelegging for kreativitet, materiell lett tilgjengelig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Utstilling, kor, synge solo, bruke scenen og salen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96CE5E7-22E9-41AF-BEB1-5528941493C8}"/>
              </a:ext>
            </a:extLst>
          </p:cNvPr>
          <p:cNvSpPr txBox="1"/>
          <p:nvPr/>
        </p:nvSpPr>
        <p:spPr>
          <a:xfrm>
            <a:off x="3641093" y="4099304"/>
            <a:ext cx="235979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barn opplever mestring i naturen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Nettbrett, pc eller mobil er tilgjengelig som en voksenstyrt aktivitet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Turer, uteaktiviteter, mikroskop, kikkert, temabøker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Besøke Vitensenteret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6F15517-A2B3-4827-A76F-F0E33A73DA91}"/>
              </a:ext>
            </a:extLst>
          </p:cNvPr>
          <p:cNvSpPr txBox="1"/>
          <p:nvPr/>
        </p:nvSpPr>
        <p:spPr>
          <a:xfrm>
            <a:off x="6940891" y="920421"/>
            <a:ext cx="2359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opplever at det er plass til undring og samtaler.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 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markering av høytider 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Samtaler om lover og regler, toleranse og respekt.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4E7529E-603D-4244-BA27-5C9C18F169EF}"/>
              </a:ext>
            </a:extLst>
          </p:cNvPr>
          <p:cNvSpPr txBox="1"/>
          <p:nvPr/>
        </p:nvSpPr>
        <p:spPr>
          <a:xfrm>
            <a:off x="7014442" y="4056981"/>
            <a:ext cx="23597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Mål: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tar i bruk nærmiljøet</a:t>
            </a:r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medbestemmelse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tilhørighet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opplever likeverd</a:t>
            </a:r>
          </a:p>
          <a:p>
            <a:endParaRPr lang="nb-NO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Aktiviteter: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Turer i nærmiljøet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Presentere litt av mangfoldet av religioner, kulturer, familieformer, kjønnsidentitet og funksjonsnivå.</a:t>
            </a:r>
          </a:p>
          <a:p>
            <a: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Samtaler, bøker, filmer prosjekt m.m. om demokrati, bærekraft og miljøvern</a:t>
            </a:r>
          </a:p>
          <a:p>
            <a:br>
              <a:rPr lang="nb-N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D3E3E4C-79E1-4EFF-B969-8B6B6957D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340" r="76456" b="87812"/>
          <a:stretch/>
        </p:blipFill>
        <p:spPr>
          <a:xfrm>
            <a:off x="295889" y="341695"/>
            <a:ext cx="2066818" cy="61971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F25BAD4-AE73-4755-83EE-1B8D48341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3845" r="45606" b="87307"/>
          <a:stretch/>
        </p:blipFill>
        <p:spPr>
          <a:xfrm>
            <a:off x="3312399" y="341695"/>
            <a:ext cx="2066818" cy="619712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BD0E8277-A4AC-4BF5-9089-19DE6867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9" t="48813" r="45718" b="42339"/>
          <a:stretch/>
        </p:blipFill>
        <p:spPr>
          <a:xfrm>
            <a:off x="3312399" y="3590465"/>
            <a:ext cx="2066818" cy="619712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62A06F4-DFCF-464C-A189-ADC648E5A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2" t="3254" r="11745" b="87898"/>
          <a:stretch/>
        </p:blipFill>
        <p:spPr>
          <a:xfrm>
            <a:off x="6658188" y="341695"/>
            <a:ext cx="2066818" cy="61971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6FCC942-AC25-460F-AD39-933EE702D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6" t="48435" r="11591" b="42717"/>
          <a:stretch/>
        </p:blipFill>
        <p:spPr>
          <a:xfrm>
            <a:off x="6706216" y="3506533"/>
            <a:ext cx="2066818" cy="619712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114DA2E8-1231-41C7-BDFE-6DCDB4F16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48317" r="76916" b="42835"/>
          <a:stretch/>
        </p:blipFill>
        <p:spPr>
          <a:xfrm>
            <a:off x="232023" y="3590465"/>
            <a:ext cx="2066818" cy="6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1003</Words>
  <Application>Microsoft Office PowerPoint</Application>
  <PresentationFormat>A4 (210 x 297 mm)</PresentationFormat>
  <Paragraphs>98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Lucida Calligraphy</vt:lpstr>
      <vt:lpstr>Times New Roman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brit haga</dc:creator>
  <cp:lastModifiedBy>Tybakken Barnehage</cp:lastModifiedBy>
  <cp:revision>3</cp:revision>
  <cp:lastPrinted>2023-09-07T09:43:58Z</cp:lastPrinted>
  <dcterms:created xsi:type="dcterms:W3CDTF">2021-02-10T16:58:40Z</dcterms:created>
  <dcterms:modified xsi:type="dcterms:W3CDTF">2023-09-07T09:49:34Z</dcterms:modified>
</cp:coreProperties>
</file>